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matic SC" panose="020B0604020202020204" charset="-79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a6b8b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a6b8b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ca6b8b70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ca6b8b70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ca6b8b70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ca6b8b70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a6b8b70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a6b8b70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a6b8b7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a6b8b7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ca6b8b70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ca6b8b70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a6b8b70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ca6b8b70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1443424" y="875100"/>
            <a:ext cx="7964100" cy="27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 b="1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Aves:</a:t>
            </a:r>
            <a:r>
              <a:rPr lang="en-GB" sz="4200" b="1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El Videojuego</a:t>
            </a:r>
            <a:endParaRPr sz="4200" b="1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-2065025" y="3967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Hito 1</a:t>
            </a:r>
            <a:endParaRPr sz="33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t="12776" r="2818" b="12768"/>
          <a:stretch/>
        </p:blipFill>
        <p:spPr>
          <a:xfrm>
            <a:off x="4832625" y="0"/>
            <a:ext cx="3353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NUESTRO JUEGO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204775"/>
            <a:ext cx="30864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GENERO: Acción y supervivencia Top Down 2D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398100" y="1877150"/>
            <a:ext cx="2347800" cy="30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MECÁNICAS</a:t>
            </a:r>
            <a:endParaRPr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Sistema de vida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Objetivos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Sigilo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Enemigos</a:t>
            </a:r>
            <a:endParaRPr sz="160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5745900" y="3278275"/>
            <a:ext cx="30864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DINÁMICAS</a:t>
            </a:r>
            <a:endParaRPr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Gestiona los objetivos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Ten cuidado con el tiempo</a:t>
            </a:r>
            <a:endParaRPr sz="1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9475"/>
            <a:ext cx="3093299" cy="270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26" y="304725"/>
            <a:ext cx="1332899" cy="136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665" y="914150"/>
            <a:ext cx="1708110" cy="2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DEL JUEGO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 oído en la radio que el pueblo de tu hermana ha sido destrozado por los pájaros.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¿Qué harás al respecto?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572000" y="3008650"/>
            <a:ext cx="42603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Has creado un sitio seguro entre tanta destrucción. Eres el único que puede ayudar a los ciudadanos aterrorizados por los cuervos.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63" y="2668075"/>
            <a:ext cx="22941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015027" cy="16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ARTE Y ESTÉTICA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0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</a:t>
            </a:r>
            <a:r>
              <a:rPr lang="en-GB" sz="8000"/>
              <a:t> ARTE:</a:t>
            </a:r>
            <a:endParaRPr sz="8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Vista cenital (top-down), claro-oscuro, paisaje exterior.</a:t>
            </a:r>
            <a:endParaRPr sz="6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Un juego con salpicaduras de sangre y cristales rotos.</a:t>
            </a:r>
            <a:endParaRPr sz="6400"/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83" name="Google Shape;83;p16"/>
          <p:cNvSpPr txBox="1"/>
          <p:nvPr/>
        </p:nvSpPr>
        <p:spPr>
          <a:xfrm>
            <a:off x="5021638" y="2139600"/>
            <a:ext cx="38106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</a:rPr>
              <a:t>ESTÉTICA:</a:t>
            </a:r>
            <a:endParaRPr sz="2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AÑOS 60 EN UN PUEBLO PESQUERO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ESCENARIOS SANGRIENTOS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50" y="3169075"/>
            <a:ext cx="3151202" cy="10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925" y="445013"/>
            <a:ext cx="1915300" cy="14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163" y="4232600"/>
            <a:ext cx="30335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79218" cy="46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545" y="2417075"/>
            <a:ext cx="3900450" cy="2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93775"/>
            <a:ext cx="3488901" cy="2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9901" y="2741375"/>
            <a:ext cx="2790249" cy="19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1624" y="3190353"/>
            <a:ext cx="1371450" cy="19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7528" y="3"/>
            <a:ext cx="3996467" cy="25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80162" y="645050"/>
            <a:ext cx="2207275" cy="25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546400" y="4570800"/>
            <a:ext cx="65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 CON LA ARQUITECTURA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032"/>
            <a:ext cx="9143998" cy="39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0" y="456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ESQUEMA UML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ORGANIZACIÓN Y COMUNICACIÓN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64700"/>
            <a:ext cx="5772375" cy="30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114" y="1716450"/>
            <a:ext cx="2203186" cy="31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96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199" y="445024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8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14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 PARA LOS PRÓXIMOS HITOS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HITO 2: 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INTRODUCCIÓN DE LAS AVES Y LAS BANDADAS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INTRODUCCIÓN DE LOS VECINOS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BOTIQUINES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TEMPORIZADOR DEL NIVEL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HITO FINAL: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SITIOS DE ESCONDITE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PASO DE NIVELES/ESCENAS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SPRITES Y ARTE TERMINADO</a:t>
            </a:r>
            <a:endParaRPr sz="16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50" y="2728525"/>
            <a:ext cx="3271750" cy="18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780C8-32FA-4BD1-8A37-0DB55994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61219"/>
            <a:ext cx="8520600" cy="572700"/>
          </a:xfrm>
        </p:spPr>
        <p:txBody>
          <a:bodyPr>
            <a:normAutofit fontScale="90000"/>
          </a:bodyPr>
          <a:lstStyle/>
          <a:p>
            <a:pPr algn="r"/>
            <a:r>
              <a:rPr lang="es-ES" dirty="0"/>
              <a:t>DEMO #01</a:t>
            </a:r>
          </a:p>
        </p:txBody>
      </p:sp>
      <p:pic>
        <p:nvPicPr>
          <p:cNvPr id="4" name="demo 0">
            <a:hlinkClick r:id="" action="ppaction://media"/>
            <a:extLst>
              <a:ext uri="{FF2B5EF4-FFF2-40B4-BE49-F238E27FC236}">
                <a16:creationId xmlns:a16="http://schemas.microsoft.com/office/drawing/2014/main" id="{59D75E42-0DB0-49E3-8958-A6A0B1351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1818" y="395931"/>
            <a:ext cx="7120364" cy="38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Presentación en pantalla (16:9)</PresentationFormat>
  <Paragraphs>41</Paragraphs>
  <Slides>9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Amatic SC</vt:lpstr>
      <vt:lpstr>Arial</vt:lpstr>
      <vt:lpstr>Simple Dark</vt:lpstr>
      <vt:lpstr>Aves:El Videojuego</vt:lpstr>
      <vt:lpstr>SOBRE NUESTRO JUEGO</vt:lpstr>
      <vt:lpstr>BACKGROUND DEL JUEGO</vt:lpstr>
      <vt:lpstr>ARTE Y ESTÉTICA</vt:lpstr>
      <vt:lpstr>INSPIRACIÓN</vt:lpstr>
      <vt:lpstr>UML CON LA ARQUITECTURA</vt:lpstr>
      <vt:lpstr>ORGANIZACIÓN Y COMUNICACIÓN</vt:lpstr>
      <vt:lpstr>PLAN PARA LOS PRÓXIMOS HITOS</vt:lpstr>
      <vt:lpstr>DEMO #01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Aves:El Videojuego</dc:title>
  <cp:lastModifiedBy>Pablo Cubells</cp:lastModifiedBy>
  <cp:revision>1</cp:revision>
  <dcterms:modified xsi:type="dcterms:W3CDTF">2021-10-29T14:17:14Z</dcterms:modified>
</cp:coreProperties>
</file>